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9" r:id="rId1"/>
  </p:sldMasterIdLst>
  <p:notesMasterIdLst>
    <p:notesMasterId r:id="rId15"/>
  </p:notesMasterIdLst>
  <p:handoutMasterIdLst>
    <p:handoutMasterId r:id="rId16"/>
  </p:handout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Lst>
  <p:sldSz cx="9144000" cy="6858000" type="screen4x3"/>
  <p:notesSz cx="6985000" cy="9271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5pPr>
    <a:lvl6pPr marL="2286000" algn="l" defTabSz="914400" rtl="0" eaLnBrk="1" latinLnBrk="0" hangingPunct="1">
      <a:defRPr sz="2400" kern="1200">
        <a:solidFill>
          <a:schemeClr val="tx1"/>
        </a:solidFill>
        <a:latin typeface="Arial" charset="0"/>
        <a:ea typeface="ＭＳ Ｐゴシック" pitchFamily="-64" charset="-128"/>
        <a:cs typeface="+mn-cs"/>
      </a:defRPr>
    </a:lvl6pPr>
    <a:lvl7pPr marL="2743200" algn="l" defTabSz="914400" rtl="0" eaLnBrk="1" latinLnBrk="0" hangingPunct="1">
      <a:defRPr sz="2400" kern="1200">
        <a:solidFill>
          <a:schemeClr val="tx1"/>
        </a:solidFill>
        <a:latin typeface="Arial" charset="0"/>
        <a:ea typeface="ＭＳ Ｐゴシック" pitchFamily="-64" charset="-128"/>
        <a:cs typeface="+mn-cs"/>
      </a:defRPr>
    </a:lvl7pPr>
    <a:lvl8pPr marL="3200400" algn="l" defTabSz="914400" rtl="0" eaLnBrk="1" latinLnBrk="0" hangingPunct="1">
      <a:defRPr sz="2400" kern="1200">
        <a:solidFill>
          <a:schemeClr val="tx1"/>
        </a:solidFill>
        <a:latin typeface="Arial" charset="0"/>
        <a:ea typeface="ＭＳ Ｐゴシック" pitchFamily="-64" charset="-128"/>
        <a:cs typeface="+mn-cs"/>
      </a:defRPr>
    </a:lvl8pPr>
    <a:lvl9pPr marL="3657600" algn="l" defTabSz="914400" rtl="0" eaLnBrk="1" latinLnBrk="0" hangingPunct="1">
      <a:defRPr sz="2400" kern="1200">
        <a:solidFill>
          <a:schemeClr val="tx1"/>
        </a:solidFill>
        <a:latin typeface="Arial" charset="0"/>
        <a:ea typeface="ＭＳ Ｐゴシック" pitchFamily="-6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2787"/>
    <p:restoredTop sz="90929"/>
  </p:normalViewPr>
  <p:slideViewPr>
    <p:cSldViewPr>
      <p:cViewPr varScale="1">
        <p:scale>
          <a:sx n="74" d="100"/>
          <a:sy n="74" d="100"/>
        </p:scale>
        <p:origin x="-1890"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0" y="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lvl1pPr defTabSz="928688">
              <a:defRPr sz="1200" smtClean="0"/>
            </a:lvl1pPr>
          </a:lstStyle>
          <a:p>
            <a:pPr>
              <a:defRPr/>
            </a:pPr>
            <a:endParaRPr lang="en-US"/>
          </a:p>
        </p:txBody>
      </p:sp>
      <p:sp>
        <p:nvSpPr>
          <p:cNvPr id="62467" name="Rectangle 3"/>
          <p:cNvSpPr>
            <a:spLocks noGrp="1" noChangeArrowheads="1"/>
          </p:cNvSpPr>
          <p:nvPr>
            <p:ph type="dt" sz="quarter" idx="1"/>
          </p:nvPr>
        </p:nvSpPr>
        <p:spPr bwMode="auto">
          <a:xfrm>
            <a:off x="3956050" y="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lvl1pPr algn="r" defTabSz="928688">
              <a:defRPr sz="1200" smtClean="0"/>
            </a:lvl1pPr>
          </a:lstStyle>
          <a:p>
            <a:pPr>
              <a:defRPr/>
            </a:pPr>
            <a:endParaRPr lang="en-US"/>
          </a:p>
        </p:txBody>
      </p:sp>
      <p:sp>
        <p:nvSpPr>
          <p:cNvPr id="62468" name="Rectangle 4"/>
          <p:cNvSpPr>
            <a:spLocks noGrp="1" noChangeArrowheads="1"/>
          </p:cNvSpPr>
          <p:nvPr>
            <p:ph type="ftr" sz="quarter" idx="2"/>
          </p:nvPr>
        </p:nvSpPr>
        <p:spPr bwMode="auto">
          <a:xfrm>
            <a:off x="0" y="8805863"/>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b" anchorCtr="0" compatLnSpc="1">
            <a:prstTxWarp prst="textNoShape">
              <a:avLst/>
            </a:prstTxWarp>
          </a:bodyPr>
          <a:lstStyle>
            <a:lvl1pPr defTabSz="928688">
              <a:defRPr sz="1200" smtClean="0"/>
            </a:lvl1pPr>
          </a:lstStyle>
          <a:p>
            <a:pPr>
              <a:defRPr/>
            </a:pPr>
            <a:endParaRPr lang="en-US"/>
          </a:p>
        </p:txBody>
      </p:sp>
      <p:sp>
        <p:nvSpPr>
          <p:cNvPr id="62469" name="Rectangle 5"/>
          <p:cNvSpPr>
            <a:spLocks noGrp="1" noChangeArrowheads="1"/>
          </p:cNvSpPr>
          <p:nvPr>
            <p:ph type="sldNum" sz="quarter" idx="3"/>
          </p:nvPr>
        </p:nvSpPr>
        <p:spPr bwMode="auto">
          <a:xfrm>
            <a:off x="3956050" y="8805863"/>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b" anchorCtr="0" compatLnSpc="1">
            <a:prstTxWarp prst="textNoShape">
              <a:avLst/>
            </a:prstTxWarp>
          </a:bodyPr>
          <a:lstStyle>
            <a:lvl1pPr algn="r" defTabSz="928688">
              <a:defRPr sz="1200" smtClean="0"/>
            </a:lvl1pPr>
          </a:lstStyle>
          <a:p>
            <a:pPr>
              <a:defRPr/>
            </a:pPr>
            <a:fld id="{6377B027-C3E4-4DD3-90B0-A600DA949EF3}" type="slidenum">
              <a:rPr lang="en-US"/>
              <a:pPr>
                <a:defRPr/>
              </a:pPr>
              <a:t>‹#›</a:t>
            </a:fld>
            <a:endParaRPr lang="en-US"/>
          </a:p>
        </p:txBody>
      </p:sp>
    </p:spTree>
    <p:extLst>
      <p:ext uri="{BB962C8B-B14F-4D97-AF65-F5344CB8AC3E}">
        <p14:creationId xmlns:p14="http://schemas.microsoft.com/office/powerpoint/2010/main" val="36894856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3027363"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85" tIns="46442" rIns="92885" bIns="46442" numCol="1" anchor="t" anchorCtr="0" compatLnSpc="1">
            <a:prstTxWarp prst="textNoShape">
              <a:avLst/>
            </a:prstTxWarp>
          </a:bodyPr>
          <a:lstStyle>
            <a:lvl1pPr defTabSz="928688">
              <a:defRPr sz="1200" smtClean="0"/>
            </a:lvl1pPr>
          </a:lstStyle>
          <a:p>
            <a:pPr>
              <a:defRPr/>
            </a:pPr>
            <a:endParaRPr lang="en-US"/>
          </a:p>
        </p:txBody>
      </p:sp>
      <p:sp>
        <p:nvSpPr>
          <p:cNvPr id="38915" name="Rectangle 3"/>
          <p:cNvSpPr>
            <a:spLocks noGrp="1" noChangeArrowheads="1"/>
          </p:cNvSpPr>
          <p:nvPr>
            <p:ph type="dt" idx="1"/>
          </p:nvPr>
        </p:nvSpPr>
        <p:spPr bwMode="auto">
          <a:xfrm>
            <a:off x="3957638" y="0"/>
            <a:ext cx="3027362"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85" tIns="46442" rIns="92885" bIns="46442" numCol="1" anchor="t" anchorCtr="0" compatLnSpc="1">
            <a:prstTxWarp prst="textNoShape">
              <a:avLst/>
            </a:prstTxWarp>
          </a:bodyPr>
          <a:lstStyle>
            <a:lvl1pPr algn="r" defTabSz="928688">
              <a:defRPr sz="1200" smtClean="0"/>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74750" y="695325"/>
            <a:ext cx="4635500" cy="3476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31863" y="4403725"/>
            <a:ext cx="5121275" cy="417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85" tIns="46442" rIns="92885" bIns="4644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8" name="Rectangle 6"/>
          <p:cNvSpPr>
            <a:spLocks noGrp="1" noChangeArrowheads="1"/>
          </p:cNvSpPr>
          <p:nvPr>
            <p:ph type="ftr" sz="quarter" idx="4"/>
          </p:nvPr>
        </p:nvSpPr>
        <p:spPr bwMode="auto">
          <a:xfrm>
            <a:off x="0" y="8807450"/>
            <a:ext cx="3027363"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85" tIns="46442" rIns="92885" bIns="46442" numCol="1" anchor="b" anchorCtr="0" compatLnSpc="1">
            <a:prstTxWarp prst="textNoShape">
              <a:avLst/>
            </a:prstTxWarp>
          </a:bodyPr>
          <a:lstStyle>
            <a:lvl1pPr defTabSz="928688">
              <a:defRPr sz="1200" smtClean="0"/>
            </a:lvl1pPr>
          </a:lstStyle>
          <a:p>
            <a:pPr>
              <a:defRPr/>
            </a:pPr>
            <a:endParaRPr lang="en-US"/>
          </a:p>
        </p:txBody>
      </p:sp>
      <p:sp>
        <p:nvSpPr>
          <p:cNvPr id="38919" name="Rectangle 7"/>
          <p:cNvSpPr>
            <a:spLocks noGrp="1" noChangeArrowheads="1"/>
          </p:cNvSpPr>
          <p:nvPr>
            <p:ph type="sldNum" sz="quarter" idx="5"/>
          </p:nvPr>
        </p:nvSpPr>
        <p:spPr bwMode="auto">
          <a:xfrm>
            <a:off x="3957638" y="8807450"/>
            <a:ext cx="3027362"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85" tIns="46442" rIns="92885" bIns="46442" numCol="1" anchor="b" anchorCtr="0" compatLnSpc="1">
            <a:prstTxWarp prst="textNoShape">
              <a:avLst/>
            </a:prstTxWarp>
          </a:bodyPr>
          <a:lstStyle>
            <a:lvl1pPr algn="r" defTabSz="928688">
              <a:defRPr sz="1200" smtClean="0"/>
            </a:lvl1pPr>
          </a:lstStyle>
          <a:p>
            <a:pPr>
              <a:defRPr/>
            </a:pPr>
            <a:fld id="{78238776-50AD-434C-8A38-992ED804D043}" type="slidenum">
              <a:rPr lang="en-US"/>
              <a:pPr>
                <a:defRPr/>
              </a:pPr>
              <a:t>‹#›</a:t>
            </a:fld>
            <a:endParaRPr lang="en-US"/>
          </a:p>
        </p:txBody>
      </p:sp>
    </p:spTree>
    <p:extLst>
      <p:ext uri="{BB962C8B-B14F-4D97-AF65-F5344CB8AC3E}">
        <p14:creationId xmlns:p14="http://schemas.microsoft.com/office/powerpoint/2010/main" val="8856505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64DFE03F-EBFD-4ACC-B69C-CF501E53F43D}" type="slidenum">
              <a:rPr lang="en-US" altLang="en-US" sz="1200"/>
              <a:pPr/>
              <a:t>1</a:t>
            </a:fld>
            <a:endParaRPr lang="en-US" altLang="en-US" sz="120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723876F7-D9AF-4D8B-9534-48BC57A42FA1}" type="slidenum">
              <a:rPr lang="en-US" altLang="en-US" sz="1200"/>
              <a:pPr/>
              <a:t>10</a:t>
            </a:fld>
            <a:endParaRPr lang="en-US" alt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174886FE-516C-41E8-A7DE-AEC57CC83984}" type="slidenum">
              <a:rPr lang="en-US" altLang="en-US" sz="1200"/>
              <a:pPr/>
              <a:t>11</a:t>
            </a:fld>
            <a:endParaRPr lang="en-US" altLang="en-US" sz="120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C5116A6A-A869-42F4-B856-78D0876C56C3}" type="slidenum">
              <a:rPr lang="en-US" altLang="en-US" sz="1200"/>
              <a:pPr/>
              <a:t>12</a:t>
            </a:fld>
            <a:endParaRPr lang="en-US" alt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13761BA4-3808-4356-8AC3-CACFB85C60BA}" type="slidenum">
              <a:rPr lang="en-US" altLang="en-US" sz="1200"/>
              <a:pPr/>
              <a:t>13</a:t>
            </a:fld>
            <a:endParaRPr lang="en-US"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B6969AAD-E96E-4885-B9C2-202569AE1E33}" type="slidenum">
              <a:rPr lang="en-US" altLang="en-US" sz="1200"/>
              <a:pPr/>
              <a:t>2</a:t>
            </a:fld>
            <a:endParaRPr lang="en-US" alt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5855527D-6E77-4914-AF16-08B3483AD0C7}" type="slidenum">
              <a:rPr lang="en-US" altLang="en-US" sz="1200"/>
              <a:pPr/>
              <a:t>3</a:t>
            </a:fld>
            <a:endParaRPr lang="en-US" alt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0E62CF9D-A6F7-4522-805C-92E7D013BB17}" type="slidenum">
              <a:rPr lang="en-US" altLang="en-US" sz="1200"/>
              <a:pPr/>
              <a:t>4</a:t>
            </a:fld>
            <a:endParaRPr lang="en-US" alt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0EF5E0C5-8EC8-4D54-8346-6287886CFBCE}" type="slidenum">
              <a:rPr lang="en-US" altLang="en-US" sz="1200"/>
              <a:pPr/>
              <a:t>5</a:t>
            </a:fld>
            <a:endParaRPr lang="en-US" alt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71C8ECA6-A5A4-4856-B4ED-D72EC47DC3C5}" type="slidenum">
              <a:rPr lang="en-US" altLang="en-US" sz="1200"/>
              <a:pPr/>
              <a:t>6</a:t>
            </a:fld>
            <a:endParaRPr lang="en-US" alt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44D103CA-E506-44F9-B5FE-4343E625EFC7}" type="slidenum">
              <a:rPr lang="en-US" altLang="en-US" sz="1200"/>
              <a:pPr/>
              <a:t>7</a:t>
            </a:fld>
            <a:endParaRPr lang="en-US" altLang="en-US" sz="12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3868895B-F0B3-4DB0-8179-25D72BCF5B5F}" type="slidenum">
              <a:rPr lang="en-US" altLang="en-US" sz="1200"/>
              <a:pPr/>
              <a:t>8</a:t>
            </a:fld>
            <a:endParaRPr lang="en-US" alt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065FE9C1-F02A-42E3-8DE6-42E117B2BE8C}" type="slidenum">
              <a:rPr lang="en-US" altLang="en-US" sz="1200"/>
              <a:pPr/>
              <a:t>9</a:t>
            </a:fld>
            <a:endParaRPr lang="en-US" altLang="en-US" sz="120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lvl1pPr algn="ctr">
              <a:defRPr/>
            </a:lvl1pPr>
          </a:lstStyle>
          <a:p>
            <a:pPr lvl="0"/>
            <a:r>
              <a:rPr lang="en-US" noProof="0" smtClean="0"/>
              <a:t>Click to edit Master title style</a:t>
            </a:r>
          </a:p>
        </p:txBody>
      </p:sp>
      <p:sp>
        <p:nvSpPr>
          <p:cNvPr id="1536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64" charset="2"/>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F2193A-C649-475F-B57D-217E2C3B4D64}" type="slidenum">
              <a:rPr lang="en-US"/>
              <a:pPr>
                <a:defRPr/>
              </a:pPr>
              <a:t>‹#›</a:t>
            </a:fld>
            <a:endParaRPr lang="en-US"/>
          </a:p>
        </p:txBody>
      </p:sp>
    </p:spTree>
    <p:extLst>
      <p:ext uri="{BB962C8B-B14F-4D97-AF65-F5344CB8AC3E}">
        <p14:creationId xmlns:p14="http://schemas.microsoft.com/office/powerpoint/2010/main" val="3694226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75E6151-0A81-4A1C-B6FA-7ACBB2E7B753}" type="slidenum">
              <a:rPr lang="en-US"/>
              <a:pPr>
                <a:defRPr/>
              </a:pPr>
              <a:t>‹#›</a:t>
            </a:fld>
            <a:endParaRPr lang="en-US"/>
          </a:p>
        </p:txBody>
      </p:sp>
    </p:spTree>
    <p:extLst>
      <p:ext uri="{BB962C8B-B14F-4D97-AF65-F5344CB8AC3E}">
        <p14:creationId xmlns:p14="http://schemas.microsoft.com/office/powerpoint/2010/main" val="400061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86DF0B4-5DF5-487F-8880-9AE48002AB8B}" type="slidenum">
              <a:rPr lang="en-US"/>
              <a:pPr>
                <a:defRPr/>
              </a:pPr>
              <a:t>‹#›</a:t>
            </a:fld>
            <a:endParaRPr lang="en-US"/>
          </a:p>
        </p:txBody>
      </p:sp>
    </p:spTree>
    <p:extLst>
      <p:ext uri="{BB962C8B-B14F-4D97-AF65-F5344CB8AC3E}">
        <p14:creationId xmlns:p14="http://schemas.microsoft.com/office/powerpoint/2010/main" val="20654571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09239F3-E5EA-4690-896A-926277D7ED96}" type="slidenum">
              <a:rPr lang="en-US"/>
              <a:pPr>
                <a:defRPr/>
              </a:pPr>
              <a:t>‹#›</a:t>
            </a:fld>
            <a:endParaRPr lang="en-US"/>
          </a:p>
        </p:txBody>
      </p:sp>
    </p:spTree>
    <p:extLst>
      <p:ext uri="{BB962C8B-B14F-4D97-AF65-F5344CB8AC3E}">
        <p14:creationId xmlns:p14="http://schemas.microsoft.com/office/powerpoint/2010/main" val="39893528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AA00ABA-69BF-470A-8DDC-B297D245BA57}" type="slidenum">
              <a:rPr lang="en-US"/>
              <a:pPr>
                <a:defRPr/>
              </a:pPr>
              <a:t>‹#›</a:t>
            </a:fld>
            <a:endParaRPr lang="en-US"/>
          </a:p>
        </p:txBody>
      </p:sp>
    </p:spTree>
    <p:extLst>
      <p:ext uri="{BB962C8B-B14F-4D97-AF65-F5344CB8AC3E}">
        <p14:creationId xmlns:p14="http://schemas.microsoft.com/office/powerpoint/2010/main" val="3496071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423F461-2ED1-4BFD-A238-BFFE3CE9D8E1}" type="slidenum">
              <a:rPr lang="en-US"/>
              <a:pPr>
                <a:defRPr/>
              </a:pPr>
              <a:t>‹#›</a:t>
            </a:fld>
            <a:endParaRPr lang="en-US"/>
          </a:p>
        </p:txBody>
      </p:sp>
    </p:spTree>
    <p:extLst>
      <p:ext uri="{BB962C8B-B14F-4D97-AF65-F5344CB8AC3E}">
        <p14:creationId xmlns:p14="http://schemas.microsoft.com/office/powerpoint/2010/main" val="1249108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0410838-8D7B-44D3-B997-B2679C6E03F5}" type="slidenum">
              <a:rPr lang="en-US"/>
              <a:pPr>
                <a:defRPr/>
              </a:pPr>
              <a:t>‹#›</a:t>
            </a:fld>
            <a:endParaRPr lang="en-US"/>
          </a:p>
        </p:txBody>
      </p:sp>
    </p:spTree>
    <p:extLst>
      <p:ext uri="{BB962C8B-B14F-4D97-AF65-F5344CB8AC3E}">
        <p14:creationId xmlns:p14="http://schemas.microsoft.com/office/powerpoint/2010/main" val="34537404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873090D-3FAA-4C37-8DB3-200A6219F03A}" type="slidenum">
              <a:rPr lang="en-US"/>
              <a:pPr>
                <a:defRPr/>
              </a:pPr>
              <a:t>‹#›</a:t>
            </a:fld>
            <a:endParaRPr lang="en-US"/>
          </a:p>
        </p:txBody>
      </p:sp>
    </p:spTree>
    <p:extLst>
      <p:ext uri="{BB962C8B-B14F-4D97-AF65-F5344CB8AC3E}">
        <p14:creationId xmlns:p14="http://schemas.microsoft.com/office/powerpoint/2010/main" val="3828218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78CAF7-CAF1-4B5C-A46C-35B64AD0C85B}" type="slidenum">
              <a:rPr lang="en-US"/>
              <a:pPr>
                <a:defRPr/>
              </a:pPr>
              <a:t>‹#›</a:t>
            </a:fld>
            <a:endParaRPr lang="en-US"/>
          </a:p>
        </p:txBody>
      </p:sp>
    </p:spTree>
    <p:extLst>
      <p:ext uri="{BB962C8B-B14F-4D97-AF65-F5344CB8AC3E}">
        <p14:creationId xmlns:p14="http://schemas.microsoft.com/office/powerpoint/2010/main" val="3185628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09B4ECC-743A-4354-8762-C5F710D0CCDE}" type="slidenum">
              <a:rPr lang="en-US"/>
              <a:pPr>
                <a:defRPr/>
              </a:pPr>
              <a:t>‹#›</a:t>
            </a:fld>
            <a:endParaRPr lang="en-US"/>
          </a:p>
        </p:txBody>
      </p:sp>
    </p:spTree>
    <p:extLst>
      <p:ext uri="{BB962C8B-B14F-4D97-AF65-F5344CB8AC3E}">
        <p14:creationId xmlns:p14="http://schemas.microsoft.com/office/powerpoint/2010/main" val="2922078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887DAD6-8523-4466-9E16-DF52C14980A9}" type="slidenum">
              <a:rPr lang="en-US"/>
              <a:pPr>
                <a:defRPr/>
              </a:pPr>
              <a:t>‹#›</a:t>
            </a:fld>
            <a:endParaRPr lang="en-US"/>
          </a:p>
        </p:txBody>
      </p:sp>
    </p:spTree>
    <p:extLst>
      <p:ext uri="{BB962C8B-B14F-4D97-AF65-F5344CB8AC3E}">
        <p14:creationId xmlns:p14="http://schemas.microsoft.com/office/powerpoint/2010/main" val="3478366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42BFED0-9C4E-4686-850C-6C36DA871EB6}" type="slidenum">
              <a:rPr lang="en-US"/>
              <a:pPr>
                <a:defRPr/>
              </a:pPr>
              <a:t>‹#›</a:t>
            </a:fld>
            <a:endParaRPr lang="en-US"/>
          </a:p>
        </p:txBody>
      </p:sp>
    </p:spTree>
    <p:extLst>
      <p:ext uri="{BB962C8B-B14F-4D97-AF65-F5344CB8AC3E}">
        <p14:creationId xmlns:p14="http://schemas.microsoft.com/office/powerpoint/2010/main" val="1654950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F403CCA-6016-43E3-ACA2-0F6E89F4F123}" type="slidenum">
              <a:rPr lang="en-US"/>
              <a:pPr>
                <a:defRPr/>
              </a:pPr>
              <a:t>‹#›</a:t>
            </a:fld>
            <a:endParaRPr lang="en-US"/>
          </a:p>
        </p:txBody>
      </p:sp>
    </p:spTree>
    <p:extLst>
      <p:ext uri="{BB962C8B-B14F-4D97-AF65-F5344CB8AC3E}">
        <p14:creationId xmlns:p14="http://schemas.microsoft.com/office/powerpoint/2010/main" val="2078933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5BBDB52-3133-494A-A871-A64FAC9AAD7B}" type="slidenum">
              <a:rPr lang="en-US"/>
              <a:pPr>
                <a:defRPr/>
              </a:pPr>
              <a:t>‹#›</a:t>
            </a:fld>
            <a:endParaRPr lang="en-US"/>
          </a:p>
        </p:txBody>
      </p:sp>
    </p:spTree>
    <p:extLst>
      <p:ext uri="{BB962C8B-B14F-4D97-AF65-F5344CB8AC3E}">
        <p14:creationId xmlns:p14="http://schemas.microsoft.com/office/powerpoint/2010/main" val="3540324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B7E5A9D-5DBA-4D5D-A996-558C2179EFBE}" type="slidenum">
              <a:rPr lang="en-US"/>
              <a:pPr>
                <a:defRPr/>
              </a:pPr>
              <a:t>‹#›</a:t>
            </a:fld>
            <a:endParaRPr lang="en-US"/>
          </a:p>
        </p:txBody>
      </p:sp>
    </p:spTree>
    <p:extLst>
      <p:ext uri="{BB962C8B-B14F-4D97-AF65-F5344CB8AC3E}">
        <p14:creationId xmlns:p14="http://schemas.microsoft.com/office/powerpoint/2010/main" val="3882741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177824-D295-4FA2-A0AA-616CA8D52F49}" type="slidenum">
              <a:rPr lang="en-US"/>
              <a:pPr>
                <a:defRPr/>
              </a:pPr>
              <a:t>‹#›</a:t>
            </a:fld>
            <a:endParaRPr lang="en-US"/>
          </a:p>
        </p:txBody>
      </p:sp>
    </p:spTree>
    <p:extLst>
      <p:ext uri="{BB962C8B-B14F-4D97-AF65-F5344CB8AC3E}">
        <p14:creationId xmlns:p14="http://schemas.microsoft.com/office/powerpoint/2010/main" val="3916204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340"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n-US"/>
          </a:p>
        </p:txBody>
      </p:sp>
      <p:sp>
        <p:nvSpPr>
          <p:cNvPr id="1434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n-US"/>
          </a:p>
        </p:txBody>
      </p:sp>
      <p:sp>
        <p:nvSpPr>
          <p:cNvPr id="14342"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9B5101E0-9899-41F2-9302-8AAA6A706F5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Lst>
  <p:txStyles>
    <p:titleStyle>
      <a:lvl1pPr algn="r" rtl="0" eaLnBrk="0" fontAlgn="base" hangingPunct="0">
        <a:spcBef>
          <a:spcPct val="0"/>
        </a:spcBef>
        <a:spcAft>
          <a:spcPct val="0"/>
        </a:spcAft>
        <a:defRPr sz="4400" i="1">
          <a:solidFill>
            <a:schemeClr val="tx2"/>
          </a:solidFill>
          <a:latin typeface="+mj-lt"/>
          <a:ea typeface="+mj-ea"/>
          <a:cs typeface="+mj-cs"/>
        </a:defRPr>
      </a:lvl1pPr>
      <a:lvl2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2pPr>
      <a:lvl3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3pPr>
      <a:lvl4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4pPr>
      <a:lvl5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5pPr>
      <a:lvl6pPr marL="457200" algn="r" rtl="0" fontAlgn="base">
        <a:spcBef>
          <a:spcPct val="0"/>
        </a:spcBef>
        <a:spcAft>
          <a:spcPct val="0"/>
        </a:spcAft>
        <a:defRPr sz="4400" i="1">
          <a:solidFill>
            <a:schemeClr val="tx2"/>
          </a:solidFill>
          <a:latin typeface="Trebuchet MS" pitchFamily="-64" charset="0"/>
          <a:ea typeface="ＭＳ Ｐゴシック" pitchFamily="-64" charset="-128"/>
        </a:defRPr>
      </a:lvl6pPr>
      <a:lvl7pPr marL="914400" algn="r" rtl="0" fontAlgn="base">
        <a:spcBef>
          <a:spcPct val="0"/>
        </a:spcBef>
        <a:spcAft>
          <a:spcPct val="0"/>
        </a:spcAft>
        <a:defRPr sz="4400" i="1">
          <a:solidFill>
            <a:schemeClr val="tx2"/>
          </a:solidFill>
          <a:latin typeface="Trebuchet MS" pitchFamily="-64" charset="0"/>
          <a:ea typeface="ＭＳ Ｐゴシック" pitchFamily="-64" charset="-128"/>
        </a:defRPr>
      </a:lvl7pPr>
      <a:lvl8pPr marL="1371600" algn="r" rtl="0" fontAlgn="base">
        <a:spcBef>
          <a:spcPct val="0"/>
        </a:spcBef>
        <a:spcAft>
          <a:spcPct val="0"/>
        </a:spcAft>
        <a:defRPr sz="4400" i="1">
          <a:solidFill>
            <a:schemeClr val="tx2"/>
          </a:solidFill>
          <a:latin typeface="Trebuchet MS" pitchFamily="-64" charset="0"/>
          <a:ea typeface="ＭＳ Ｐゴシック" pitchFamily="-64" charset="-128"/>
        </a:defRPr>
      </a:lvl8pPr>
      <a:lvl9pPr marL="1828800" algn="r" rtl="0" fontAlgn="base">
        <a:spcBef>
          <a:spcPct val="0"/>
        </a:spcBef>
        <a:spcAft>
          <a:spcPct val="0"/>
        </a:spcAft>
        <a:defRPr sz="4400" i="1">
          <a:solidFill>
            <a:schemeClr val="tx2"/>
          </a:solidFill>
          <a:latin typeface="Trebuchet MS" pitchFamily="-64" charset="0"/>
          <a:ea typeface="ＭＳ Ｐゴシック" pitchFamily="-64" charset="-128"/>
        </a:defRPr>
      </a:lvl9pPr>
    </p:titleStyle>
    <p:bodyStyle>
      <a:lvl1pPr marL="342900" indent="-342900" algn="l" rtl="0" eaLnBrk="0" fontAlgn="base" hangingPunct="0">
        <a:spcBef>
          <a:spcPct val="20000"/>
        </a:spcBef>
        <a:spcAft>
          <a:spcPct val="0"/>
        </a:spcAft>
        <a:buClr>
          <a:schemeClr val="accent2"/>
        </a:buClr>
        <a:buSzPct val="90000"/>
        <a:buFont typeface="Wingdings" pitchFamily="-64"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64"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90000"/>
        <a:buFont typeface="Wingdings" pitchFamily="-64" charset="2"/>
        <a:buChar char=""/>
        <a:defRPr sz="2400">
          <a:solidFill>
            <a:schemeClr val="tx1"/>
          </a:solidFill>
          <a:latin typeface="+mn-lt"/>
          <a:ea typeface="+mn-ea"/>
        </a:defRPr>
      </a:lvl3pPr>
      <a:lvl4pPr marL="1600200" indent="-228600" algn="l" rtl="0" eaLnBrk="0" fontAlgn="base" hangingPunct="0">
        <a:spcBef>
          <a:spcPct val="20000"/>
        </a:spcBef>
        <a:spcAft>
          <a:spcPct val="0"/>
        </a:spcAft>
        <a:buSzPct val="90000"/>
        <a:buFont typeface="Wingdings" pitchFamily="-64"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90000"/>
        <a:buFont typeface="Wingdings" pitchFamily="-64" charset="2"/>
        <a:buChar char=""/>
        <a:defRPr sz="2000">
          <a:solidFill>
            <a:schemeClr val="tx1"/>
          </a:solidFill>
          <a:latin typeface="+mn-lt"/>
          <a:ea typeface="+mn-ea"/>
        </a:defRPr>
      </a:lvl5pPr>
      <a:lvl6pPr marL="25146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6pPr>
      <a:lvl7pPr marL="29718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7pPr>
      <a:lvl8pPr marL="34290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8pPr>
      <a:lvl9pPr marL="38862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295400" y="76200"/>
            <a:ext cx="7772400" cy="838200"/>
          </a:xfrm>
        </p:spPr>
        <p:txBody>
          <a:bodyPr/>
          <a:lstStyle/>
          <a:p>
            <a:pPr algn="ctr" eaLnBrk="1" hangingPunct="1"/>
            <a:r>
              <a:rPr lang="en-US" altLang="en-US" smtClean="0">
                <a:solidFill>
                  <a:schemeClr val="folHlink"/>
                </a:solidFill>
              </a:rPr>
              <a:t>Rafael </a:t>
            </a:r>
            <a:r>
              <a:rPr lang="en-US" altLang="en-US" smtClean="0">
                <a:solidFill>
                  <a:schemeClr val="accent2"/>
                </a:solidFill>
              </a:rPr>
              <a:t>Trujillo</a:t>
            </a:r>
          </a:p>
        </p:txBody>
      </p:sp>
      <p:sp>
        <p:nvSpPr>
          <p:cNvPr id="2051" name="Rectangle 3"/>
          <p:cNvSpPr>
            <a:spLocks noGrp="1" noChangeArrowheads="1"/>
          </p:cNvSpPr>
          <p:nvPr>
            <p:ph type="body" sz="half" idx="1"/>
          </p:nvPr>
        </p:nvSpPr>
        <p:spPr>
          <a:xfrm>
            <a:off x="1143000" y="990600"/>
            <a:ext cx="7772400" cy="1981200"/>
          </a:xfrm>
        </p:spPr>
        <p:txBody>
          <a:bodyPr/>
          <a:lstStyle/>
          <a:p>
            <a:pPr algn="ctr" eaLnBrk="1" hangingPunct="1">
              <a:buFont typeface="Wingdings" pitchFamily="-64" charset="2"/>
              <a:buNone/>
            </a:pPr>
            <a:r>
              <a:rPr lang="en-US" altLang="en-US" sz="4000" smtClean="0"/>
              <a:t>The Dominican Dictator and His Era of Tyranny</a:t>
            </a:r>
            <a:endParaRPr lang="en-US" altLang="en-US" sz="2800" smtClean="0"/>
          </a:p>
        </p:txBody>
      </p:sp>
      <p:pic>
        <p:nvPicPr>
          <p:cNvPr id="2052"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295400" y="2286000"/>
            <a:ext cx="7772400" cy="4419600"/>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 y="76200"/>
            <a:ext cx="6477000" cy="1143000"/>
          </a:xfrm>
        </p:spPr>
        <p:txBody>
          <a:bodyPr/>
          <a:lstStyle/>
          <a:p>
            <a:pPr algn="ctr" eaLnBrk="1" hangingPunct="1"/>
            <a:r>
              <a:rPr lang="en-US" altLang="en-US" sz="4000" smtClean="0"/>
              <a:t>Las hermanas Mirabal</a:t>
            </a:r>
          </a:p>
        </p:txBody>
      </p:sp>
      <p:sp>
        <p:nvSpPr>
          <p:cNvPr id="11267" name="Rectangle 3"/>
          <p:cNvSpPr>
            <a:spLocks noGrp="1" noChangeArrowheads="1"/>
          </p:cNvSpPr>
          <p:nvPr>
            <p:ph type="body" sz="half" idx="2"/>
          </p:nvPr>
        </p:nvSpPr>
        <p:spPr>
          <a:xfrm>
            <a:off x="4648200" y="1219200"/>
            <a:ext cx="4343400" cy="5334000"/>
          </a:xfrm>
        </p:spPr>
        <p:txBody>
          <a:bodyPr/>
          <a:lstStyle/>
          <a:p>
            <a:pPr eaLnBrk="1" hangingPunct="1">
              <a:lnSpc>
                <a:spcPct val="90000"/>
              </a:lnSpc>
            </a:pPr>
            <a:r>
              <a:rPr lang="en-US" altLang="en-US" sz="2000" smtClean="0"/>
              <a:t>The Mirabal sisters are one example of the tragedies that occurred in the era of Trujillo.</a:t>
            </a:r>
          </a:p>
          <a:p>
            <a:pPr eaLnBrk="1" hangingPunct="1">
              <a:lnSpc>
                <a:spcPct val="90000"/>
              </a:lnSpc>
            </a:pPr>
            <a:r>
              <a:rPr lang="en-US" altLang="en-US" sz="2000" smtClean="0"/>
              <a:t>Minerva, Patria, Maria Teresa, and Dede Mirabal were a group of sisters who stood up against Trujillo and did not allow him to control their beliefs and actions.  </a:t>
            </a:r>
          </a:p>
          <a:p>
            <a:pPr eaLnBrk="1" hangingPunct="1">
              <a:lnSpc>
                <a:spcPct val="90000"/>
              </a:lnSpc>
            </a:pPr>
            <a:r>
              <a:rPr lang="en-US" altLang="en-US" sz="2000" smtClean="0"/>
              <a:t>The Mirabal sisters along with their husbands set up an underground movement to overthrow the evil tyrant.</a:t>
            </a:r>
          </a:p>
          <a:p>
            <a:pPr eaLnBrk="1" hangingPunct="1">
              <a:lnSpc>
                <a:spcPct val="90000"/>
              </a:lnSpc>
            </a:pPr>
            <a:r>
              <a:rPr lang="en-US" altLang="en-US" sz="2000" smtClean="0"/>
              <a:t>The sisters and their husbands were imprisoned and tortured for conspiring against Trujillo.  The sisters were eventually released, while their husbands remained imprisoned.  </a:t>
            </a:r>
          </a:p>
        </p:txBody>
      </p:sp>
      <p:pic>
        <p:nvPicPr>
          <p:cNvPr id="11268" name="Picture 5" descr="mirabala"/>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85800" y="2057400"/>
            <a:ext cx="3886200" cy="35814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95400" y="0"/>
            <a:ext cx="7772400" cy="762000"/>
          </a:xfrm>
        </p:spPr>
        <p:txBody>
          <a:bodyPr/>
          <a:lstStyle/>
          <a:p>
            <a:pPr eaLnBrk="1" hangingPunct="1"/>
            <a:r>
              <a:rPr lang="en-US" altLang="en-US" smtClean="0"/>
              <a:t>Las hermanas Mirabal (cont.)</a:t>
            </a:r>
          </a:p>
        </p:txBody>
      </p:sp>
      <p:sp>
        <p:nvSpPr>
          <p:cNvPr id="12291" name="Rectangle 3"/>
          <p:cNvSpPr>
            <a:spLocks noGrp="1" noChangeArrowheads="1"/>
          </p:cNvSpPr>
          <p:nvPr>
            <p:ph type="body" sz="half" idx="1"/>
          </p:nvPr>
        </p:nvSpPr>
        <p:spPr>
          <a:xfrm>
            <a:off x="76200" y="762000"/>
            <a:ext cx="5029200" cy="6096000"/>
          </a:xfrm>
        </p:spPr>
        <p:txBody>
          <a:bodyPr/>
          <a:lstStyle/>
          <a:p>
            <a:pPr eaLnBrk="1" hangingPunct="1">
              <a:lnSpc>
                <a:spcPct val="90000"/>
              </a:lnSpc>
            </a:pPr>
            <a:r>
              <a:rPr lang="en-US" altLang="en-US" sz="2000" smtClean="0"/>
              <a:t>On November 25, 1960 Maria Teresa, Minerva, and Patria Mirabal along with their driver were returning from visiting their imprisoned husbands when they were stopped on the road by some of Trujillo’s men.  The sisters and the driver were murdered in a field off the road and it was presented to the public as a car accident.  </a:t>
            </a:r>
          </a:p>
          <a:p>
            <a:pPr eaLnBrk="1" hangingPunct="1">
              <a:lnSpc>
                <a:spcPct val="90000"/>
              </a:lnSpc>
            </a:pPr>
            <a:r>
              <a:rPr lang="en-US" altLang="en-US" sz="2000" smtClean="0"/>
              <a:t>Everybody knew the sisters as Las Mariposas and saw through the so called “accident”.  Las Mariposas were heroes to the Dominican people and this assassination by Trujillo enraged the people. </a:t>
            </a:r>
          </a:p>
          <a:p>
            <a:pPr eaLnBrk="1" hangingPunct="1">
              <a:lnSpc>
                <a:spcPct val="90000"/>
              </a:lnSpc>
            </a:pPr>
            <a:r>
              <a:rPr lang="en-US" altLang="en-US" sz="2000" smtClean="0"/>
              <a:t>The movement against Trujillo that the Mirabal sisters helped to establish only grew stronger in their death.</a:t>
            </a:r>
          </a:p>
          <a:p>
            <a:pPr eaLnBrk="1" hangingPunct="1">
              <a:lnSpc>
                <a:spcPct val="90000"/>
              </a:lnSpc>
            </a:pPr>
            <a:r>
              <a:rPr lang="en-US" altLang="en-US" sz="2000" smtClean="0"/>
              <a:t>Their courage proved to the Dominican people that they needed to fight the tyrant and his goons.</a:t>
            </a:r>
          </a:p>
          <a:p>
            <a:pPr eaLnBrk="1" hangingPunct="1">
              <a:lnSpc>
                <a:spcPct val="90000"/>
              </a:lnSpc>
            </a:pPr>
            <a:endParaRPr lang="en-US" altLang="en-US" sz="2000" smtClean="0"/>
          </a:p>
          <a:p>
            <a:pPr eaLnBrk="1" hangingPunct="1">
              <a:lnSpc>
                <a:spcPct val="90000"/>
              </a:lnSpc>
            </a:pPr>
            <a:endParaRPr lang="en-US" altLang="en-US" sz="2000" smtClean="0"/>
          </a:p>
        </p:txBody>
      </p:sp>
      <p:pic>
        <p:nvPicPr>
          <p:cNvPr id="12292" name="Picture 5" descr="n658762933_727478_815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3733800"/>
            <a:ext cx="3810000" cy="2857500"/>
          </a:xfrm>
        </p:spPr>
      </p:pic>
      <p:pic>
        <p:nvPicPr>
          <p:cNvPr id="1229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095375"/>
            <a:ext cx="3190875"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DSCN144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648200" y="990600"/>
            <a:ext cx="4191000" cy="5715000"/>
          </a:xfrm>
        </p:spPr>
      </p:pic>
      <p:sp>
        <p:nvSpPr>
          <p:cNvPr id="13315" name="Rectangle 4"/>
          <p:cNvSpPr>
            <a:spLocks noGrp="1" noChangeArrowheads="1"/>
          </p:cNvSpPr>
          <p:nvPr>
            <p:ph type="title"/>
          </p:nvPr>
        </p:nvSpPr>
        <p:spPr>
          <a:xfrm>
            <a:off x="685800" y="76200"/>
            <a:ext cx="7772400" cy="1143000"/>
          </a:xfrm>
        </p:spPr>
        <p:txBody>
          <a:bodyPr/>
          <a:lstStyle/>
          <a:p>
            <a:pPr algn="l" eaLnBrk="1" hangingPunct="1"/>
            <a:r>
              <a:rPr lang="en-US" altLang="en-US" sz="2000" smtClean="0"/>
              <a:t>In memory of the murder of the Mirabal sisters, </a:t>
            </a:r>
            <a:r>
              <a:rPr lang="en-US" altLang="en-US" sz="2000" b="1" smtClean="0">
                <a:solidFill>
                  <a:srgbClr val="FF0066"/>
                </a:solidFill>
              </a:rPr>
              <a:t>November 25</a:t>
            </a:r>
            <a:r>
              <a:rPr lang="en-US" altLang="en-US" sz="2000" smtClean="0"/>
              <a:t> is now the official </a:t>
            </a:r>
            <a:r>
              <a:rPr lang="en-US" altLang="en-US" sz="2000" b="1" smtClean="0">
                <a:solidFill>
                  <a:srgbClr val="FF0066"/>
                </a:solidFill>
              </a:rPr>
              <a:t>International Day for the Elimination of Violence Against Women.</a:t>
            </a:r>
          </a:p>
        </p:txBody>
      </p:sp>
      <p:pic>
        <p:nvPicPr>
          <p:cNvPr id="1331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371600"/>
            <a:ext cx="4071938"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19200" y="0"/>
            <a:ext cx="7772400" cy="1143000"/>
          </a:xfrm>
        </p:spPr>
        <p:txBody>
          <a:bodyPr/>
          <a:lstStyle/>
          <a:p>
            <a:pPr algn="ctr" eaLnBrk="1" hangingPunct="1"/>
            <a:r>
              <a:rPr lang="en-US" altLang="en-US" smtClean="0"/>
              <a:t>The end of a tyranny </a:t>
            </a:r>
          </a:p>
        </p:txBody>
      </p:sp>
      <p:sp>
        <p:nvSpPr>
          <p:cNvPr id="14339" name="Rectangle 3"/>
          <p:cNvSpPr>
            <a:spLocks noGrp="1" noChangeArrowheads="1"/>
          </p:cNvSpPr>
          <p:nvPr>
            <p:ph type="body" idx="1"/>
          </p:nvPr>
        </p:nvSpPr>
        <p:spPr>
          <a:xfrm>
            <a:off x="838200" y="990600"/>
            <a:ext cx="7772400" cy="2667000"/>
          </a:xfrm>
        </p:spPr>
        <p:txBody>
          <a:bodyPr/>
          <a:lstStyle/>
          <a:p>
            <a:pPr eaLnBrk="1" hangingPunct="1">
              <a:lnSpc>
                <a:spcPct val="90000"/>
              </a:lnSpc>
            </a:pPr>
            <a:r>
              <a:rPr lang="en-US" altLang="en-US" sz="2400" smtClean="0"/>
              <a:t>On May 30, 1961 Rafael Trujillo was murdered in his car by a group of assassins.</a:t>
            </a:r>
          </a:p>
          <a:p>
            <a:pPr eaLnBrk="1" hangingPunct="1">
              <a:lnSpc>
                <a:spcPct val="90000"/>
              </a:lnSpc>
            </a:pPr>
            <a:r>
              <a:rPr lang="en-US" altLang="en-US" sz="2400" smtClean="0"/>
              <a:t>This assassination was the culmination of the efforts of the Mirabal sisters, the Catorce de Junio Movement, and all the Dominican people who did not allow Trujillo to keep them from standing up for their beliefs and opinions.  </a:t>
            </a:r>
          </a:p>
          <a:p>
            <a:pPr eaLnBrk="1" hangingPunct="1">
              <a:lnSpc>
                <a:spcPct val="90000"/>
              </a:lnSpc>
              <a:buFont typeface="Wingdings" pitchFamily="-64" charset="2"/>
              <a:buNone/>
            </a:pPr>
            <a:endParaRPr lang="en-US" altLang="en-US" sz="2400" smtClean="0"/>
          </a:p>
          <a:p>
            <a:pPr eaLnBrk="1" hangingPunct="1">
              <a:lnSpc>
                <a:spcPct val="90000"/>
              </a:lnSpc>
            </a:pPr>
            <a:endParaRPr lang="en-US" altLang="en-US" sz="2400" smtClean="0"/>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810000"/>
            <a:ext cx="3276600" cy="257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581400"/>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eaLnBrk="1" hangingPunct="1"/>
            <a:r>
              <a:rPr lang="en-US" altLang="en-US" smtClean="0"/>
              <a:t>The Beginning of the End</a:t>
            </a:r>
          </a:p>
        </p:txBody>
      </p:sp>
      <p:sp>
        <p:nvSpPr>
          <p:cNvPr id="3075" name="Rectangle 4"/>
          <p:cNvSpPr>
            <a:spLocks noGrp="1" noChangeArrowheads="1"/>
          </p:cNvSpPr>
          <p:nvPr>
            <p:ph type="body" sz="half" idx="2"/>
          </p:nvPr>
        </p:nvSpPr>
        <p:spPr/>
        <p:txBody>
          <a:bodyPr/>
          <a:lstStyle/>
          <a:p>
            <a:pPr eaLnBrk="1" hangingPunct="1">
              <a:lnSpc>
                <a:spcPct val="80000"/>
              </a:lnSpc>
            </a:pPr>
            <a:r>
              <a:rPr lang="en-US" altLang="en-US" sz="2000" smtClean="0"/>
              <a:t>In 1916 the United States occupied the Dominican Republic in an attempt to establish a stable democracy.  </a:t>
            </a:r>
          </a:p>
          <a:p>
            <a:pPr eaLnBrk="1" hangingPunct="1">
              <a:lnSpc>
                <a:spcPct val="80000"/>
              </a:lnSpc>
            </a:pPr>
            <a:r>
              <a:rPr lang="en-US" altLang="en-US" sz="2000" smtClean="0"/>
              <a:t>In the process, the U.S  set up a Dominican National Guard and trained Dominican soldiers.</a:t>
            </a:r>
          </a:p>
          <a:p>
            <a:pPr eaLnBrk="1" hangingPunct="1">
              <a:lnSpc>
                <a:spcPct val="80000"/>
              </a:lnSpc>
            </a:pPr>
            <a:r>
              <a:rPr lang="en-US" altLang="en-US" sz="2000" smtClean="0"/>
              <a:t>In 1924, the United States pulled out after a somewhat successful election.  Leaving behind Rafael Trujillo as the head of the Dominican National Guard.</a:t>
            </a:r>
          </a:p>
        </p:txBody>
      </p:sp>
      <p:pic>
        <p:nvPicPr>
          <p:cNvPr id="3076" name="Picture 5" descr="ima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944563" y="1981200"/>
            <a:ext cx="3292475" cy="41148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95400" y="76200"/>
            <a:ext cx="7772400" cy="1143000"/>
          </a:xfrm>
        </p:spPr>
        <p:txBody>
          <a:bodyPr/>
          <a:lstStyle/>
          <a:p>
            <a:pPr algn="ctr" eaLnBrk="1" hangingPunct="1"/>
            <a:r>
              <a:rPr lang="en-US" altLang="en-US" smtClean="0"/>
              <a:t>The “election” of </a:t>
            </a:r>
            <a:r>
              <a:rPr lang="en-US" altLang="en-US" smtClean="0">
                <a:solidFill>
                  <a:schemeClr val="folHlink"/>
                </a:solidFill>
              </a:rPr>
              <a:t>El</a:t>
            </a:r>
            <a:r>
              <a:rPr lang="en-US" altLang="en-US" smtClean="0">
                <a:solidFill>
                  <a:schemeClr val="accent2"/>
                </a:solidFill>
              </a:rPr>
              <a:t> Jefe</a:t>
            </a:r>
            <a:endParaRPr lang="en-US" altLang="en-US" smtClean="0"/>
          </a:p>
        </p:txBody>
      </p:sp>
      <p:sp>
        <p:nvSpPr>
          <p:cNvPr id="4099" name="Rectangle 3"/>
          <p:cNvSpPr>
            <a:spLocks noGrp="1" noChangeArrowheads="1"/>
          </p:cNvSpPr>
          <p:nvPr>
            <p:ph type="body" idx="1"/>
          </p:nvPr>
        </p:nvSpPr>
        <p:spPr>
          <a:xfrm>
            <a:off x="0" y="1158875"/>
            <a:ext cx="9144000" cy="5851525"/>
          </a:xfrm>
        </p:spPr>
        <p:txBody>
          <a:bodyPr>
            <a:spAutoFit/>
          </a:bodyPr>
          <a:lstStyle/>
          <a:p>
            <a:pPr eaLnBrk="1" hangingPunct="1"/>
            <a:r>
              <a:rPr lang="en-US" altLang="en-US" sz="2200" smtClean="0"/>
              <a:t>Rafael Trujillo or El Jefe as he came to be called, was the head of the National Guard through the 1920s under president Vasquez.</a:t>
            </a:r>
          </a:p>
          <a:p>
            <a:pPr eaLnBrk="1" hangingPunct="1"/>
            <a:r>
              <a:rPr lang="en-US" altLang="en-US" sz="2200" smtClean="0"/>
              <a:t>In 1930, a rebellion led by Rafael Estrella broke out against President Vasquez.  The rebels headed from Santiago to the capital of Santo Domingo. </a:t>
            </a:r>
          </a:p>
          <a:p>
            <a:pPr eaLnBrk="1" hangingPunct="1"/>
            <a:r>
              <a:rPr lang="en-US" altLang="en-US" sz="2200" smtClean="0"/>
              <a:t>As head of the National Guard Trujillo was in charge of stopping any rebellions.  In this situation however, Trujillo declared his neutrality and allowed the rebels to overtake the capital.  </a:t>
            </a:r>
          </a:p>
          <a:p>
            <a:pPr eaLnBrk="1" hangingPunct="1"/>
            <a:r>
              <a:rPr lang="en-US" altLang="en-US" sz="2200" smtClean="0"/>
              <a:t>President Vasquez fled leaving rebel leader Estrella (one of Trujillo’s acquaintances) as active president until the elections later that year.  </a:t>
            </a:r>
          </a:p>
          <a:p>
            <a:pPr eaLnBrk="1" hangingPunct="1"/>
            <a:r>
              <a:rPr lang="en-US" altLang="en-US" sz="2200" smtClean="0"/>
              <a:t>In the elections of 1930, Trujillo became president with a suspicious 95% of the votes.  </a:t>
            </a:r>
          </a:p>
          <a:p>
            <a:pPr eaLnBrk="1" hangingPunct="1"/>
            <a:r>
              <a:rPr lang="en-US" altLang="en-US" sz="2200" smtClean="0"/>
              <a:t>The election of Trujillo in 1930 was the beginning of the long and oppressive “Era of Trujillo”</a:t>
            </a:r>
          </a:p>
          <a:p>
            <a:pPr eaLnBrk="1" hangingPunct="1"/>
            <a:endParaRPr lang="en-US" altLang="en-US" sz="22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76200"/>
            <a:ext cx="7772400" cy="838200"/>
          </a:xfrm>
        </p:spPr>
        <p:txBody>
          <a:bodyPr/>
          <a:lstStyle/>
          <a:p>
            <a:pPr algn="ctr" eaLnBrk="1" hangingPunct="1"/>
            <a:r>
              <a:rPr lang="en-US" altLang="en-US" sz="4000" smtClean="0"/>
              <a:t>The Era of Trujillo</a:t>
            </a:r>
          </a:p>
        </p:txBody>
      </p:sp>
      <p:sp>
        <p:nvSpPr>
          <p:cNvPr id="5123" name="Rectangle 3"/>
          <p:cNvSpPr>
            <a:spLocks noGrp="1" noChangeArrowheads="1"/>
          </p:cNvSpPr>
          <p:nvPr>
            <p:ph type="body" idx="1"/>
          </p:nvPr>
        </p:nvSpPr>
        <p:spPr>
          <a:xfrm>
            <a:off x="228600" y="838200"/>
            <a:ext cx="5791200" cy="5791200"/>
          </a:xfrm>
        </p:spPr>
        <p:txBody>
          <a:bodyPr/>
          <a:lstStyle/>
          <a:p>
            <a:pPr eaLnBrk="1" hangingPunct="1">
              <a:lnSpc>
                <a:spcPct val="80000"/>
              </a:lnSpc>
            </a:pPr>
            <a:r>
              <a:rPr lang="en-US" altLang="en-US" sz="2200" smtClean="0"/>
              <a:t>Trujillo was the dictator of the Dominican Republic from 1930 until his assassination in 1961.  </a:t>
            </a:r>
          </a:p>
          <a:p>
            <a:pPr eaLnBrk="1" hangingPunct="1">
              <a:lnSpc>
                <a:spcPct val="80000"/>
              </a:lnSpc>
            </a:pPr>
            <a:r>
              <a:rPr lang="en-US" altLang="en-US" sz="2200" smtClean="0"/>
              <a:t>During his thirty one years of control, the people of the island of Hispaniola faced oppression and fear at the hands of Trujillo, his secret police, and his fellow cabinet members.    </a:t>
            </a:r>
          </a:p>
          <a:p>
            <a:pPr eaLnBrk="1" hangingPunct="1">
              <a:lnSpc>
                <a:spcPct val="80000"/>
              </a:lnSpc>
            </a:pPr>
            <a:r>
              <a:rPr lang="en-US" altLang="en-US" sz="2200" smtClean="0"/>
              <a:t>Trujillo would not allow any opposition to his government and he went to any means necessary to keep his power.  </a:t>
            </a:r>
          </a:p>
          <a:p>
            <a:pPr eaLnBrk="1" hangingPunct="1">
              <a:lnSpc>
                <a:spcPct val="80000"/>
              </a:lnSpc>
            </a:pPr>
            <a:r>
              <a:rPr lang="en-US" altLang="en-US" sz="2200" smtClean="0"/>
              <a:t>These means included assassinating any political opponent and imprisoning and torturing any citizen who spoke out against his government. </a:t>
            </a:r>
          </a:p>
          <a:p>
            <a:pPr eaLnBrk="1" hangingPunct="1">
              <a:lnSpc>
                <a:spcPct val="80000"/>
              </a:lnSpc>
            </a:pPr>
            <a:r>
              <a:rPr lang="en-US" altLang="en-US" sz="2200" smtClean="0"/>
              <a:t> The number of people who died in “accidents” or who just plain disappeared off the face of the earth was unnaturally high during the Tyranny of Trujillo.</a:t>
            </a:r>
          </a:p>
          <a:p>
            <a:pPr eaLnBrk="1" hangingPunct="1">
              <a:lnSpc>
                <a:spcPct val="80000"/>
              </a:lnSpc>
              <a:buFont typeface="Wingdings" pitchFamily="-64" charset="2"/>
              <a:buNone/>
            </a:pPr>
            <a:endParaRPr lang="en-US" altLang="en-US" sz="2200" smtClean="0"/>
          </a:p>
        </p:txBody>
      </p:sp>
      <p:pic>
        <p:nvPicPr>
          <p:cNvPr id="512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371600"/>
            <a:ext cx="2862263"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title"/>
          </p:nvPr>
        </p:nvSpPr>
        <p:spPr>
          <a:xfrm>
            <a:off x="1295400" y="76200"/>
            <a:ext cx="7772400" cy="1143000"/>
          </a:xfrm>
        </p:spPr>
        <p:txBody>
          <a:bodyPr/>
          <a:lstStyle/>
          <a:p>
            <a:pPr algn="ctr" eaLnBrk="1" hangingPunct="1"/>
            <a:r>
              <a:rPr lang="en-US" altLang="en-US" smtClean="0"/>
              <a:t>Monumento a la Paz de Trujillo </a:t>
            </a:r>
          </a:p>
        </p:txBody>
      </p:sp>
      <p:pic>
        <p:nvPicPr>
          <p:cNvPr id="6147" name="Picture 4" descr="monumento-de-santiago"/>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447800" y="1295400"/>
            <a:ext cx="7162800" cy="4403725"/>
          </a:xfrm>
        </p:spPr>
      </p:pic>
      <p:sp>
        <p:nvSpPr>
          <p:cNvPr id="6148" name="Rectangle 5"/>
          <p:cNvSpPr>
            <a:spLocks noGrp="1" noChangeArrowheads="1"/>
          </p:cNvSpPr>
          <p:nvPr>
            <p:ph type="body" sz="half" idx="2"/>
          </p:nvPr>
        </p:nvSpPr>
        <p:spPr>
          <a:xfrm>
            <a:off x="990600" y="5867400"/>
            <a:ext cx="7772400" cy="914400"/>
          </a:xfrm>
        </p:spPr>
        <p:txBody>
          <a:bodyPr/>
          <a:lstStyle/>
          <a:p>
            <a:pPr eaLnBrk="1" hangingPunct="1"/>
            <a:r>
              <a:rPr lang="en-US" altLang="en-US" sz="2400" smtClean="0"/>
              <a:t>If you were going to build a statue to represent peace, what would you put on top of it?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DSC0471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5800" y="1447800"/>
            <a:ext cx="7772400" cy="4114800"/>
          </a:xfrm>
        </p:spPr>
      </p:pic>
      <p:sp>
        <p:nvSpPr>
          <p:cNvPr id="7171" name="Rectangle 4"/>
          <p:cNvSpPr>
            <a:spLocks noGrp="1" noChangeArrowheads="1"/>
          </p:cNvSpPr>
          <p:nvPr>
            <p:ph type="title"/>
          </p:nvPr>
        </p:nvSpPr>
        <p:spPr>
          <a:xfrm>
            <a:off x="1295400" y="228600"/>
            <a:ext cx="7772400" cy="1143000"/>
          </a:xfrm>
        </p:spPr>
        <p:txBody>
          <a:bodyPr/>
          <a:lstStyle/>
          <a:p>
            <a:pPr algn="l" eaLnBrk="1" hangingPunct="1">
              <a:buFontTx/>
              <a:buChar char="•"/>
            </a:pPr>
            <a:r>
              <a:rPr lang="en-US" altLang="en-US" sz="3200" smtClean="0"/>
              <a:t>This was Trujillo’s idea of peace.</a:t>
            </a:r>
            <a:endParaRPr lang="en-US" altLang="en-US" smtClean="0"/>
          </a:p>
        </p:txBody>
      </p:sp>
      <p:sp>
        <p:nvSpPr>
          <p:cNvPr id="7172" name="Rectangle 5"/>
          <p:cNvSpPr>
            <a:spLocks noChangeArrowheads="1"/>
          </p:cNvSpPr>
          <p:nvPr/>
        </p:nvSpPr>
        <p:spPr bwMode="auto">
          <a:xfrm>
            <a:off x="762000" y="5638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ea typeface="ＭＳ Ｐゴシック" pitchFamily="-64" charset="-128"/>
              </a:defRPr>
            </a:lvl1pPr>
            <a:lvl2pPr marL="742950" indent="-285750">
              <a:defRPr sz="2400">
                <a:solidFill>
                  <a:schemeClr val="tx1"/>
                </a:solidFill>
                <a:latin typeface="Arial" charset="0"/>
                <a:ea typeface="ＭＳ Ｐゴシック" pitchFamily="-64" charset="-128"/>
              </a:defRPr>
            </a:lvl2pPr>
            <a:lvl3pPr marL="1143000" indent="-228600">
              <a:defRPr sz="2400">
                <a:solidFill>
                  <a:schemeClr val="tx1"/>
                </a:solidFill>
                <a:latin typeface="Arial" charset="0"/>
                <a:ea typeface="ＭＳ Ｐゴシック" pitchFamily="-64" charset="-128"/>
              </a:defRPr>
            </a:lvl3pPr>
            <a:lvl4pPr marL="1600200" indent="-228600">
              <a:defRPr sz="2400">
                <a:solidFill>
                  <a:schemeClr val="tx1"/>
                </a:solidFill>
                <a:latin typeface="Arial" charset="0"/>
                <a:ea typeface="ＭＳ Ｐゴシック" pitchFamily="-64" charset="-128"/>
              </a:defRPr>
            </a:lvl4pPr>
            <a:lvl5pPr marL="2057400" indent="-228600">
              <a:defRPr sz="2400">
                <a:solidFill>
                  <a:schemeClr val="tx1"/>
                </a:solidFill>
                <a:latin typeface="Arial" charset="0"/>
                <a:ea typeface="ＭＳ Ｐゴシック" pitchFamily="-6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64" charset="-128"/>
              </a:defRPr>
            </a:lvl9pPr>
          </a:lstStyle>
          <a:p>
            <a:pPr eaLnBrk="1" hangingPunct="1">
              <a:buFontTx/>
              <a:buChar char="•"/>
            </a:pPr>
            <a:r>
              <a:rPr lang="en-US" altLang="en-US" sz="3200" i="1">
                <a:solidFill>
                  <a:schemeClr val="tx2"/>
                </a:solidFill>
                <a:latin typeface="Trebuchet MS" pitchFamily="-64" charset="0"/>
              </a:rPr>
              <a:t>An image of himself, watching over the island.</a:t>
            </a:r>
            <a:endParaRPr lang="en-US" altLang="en-US" sz="4400" i="1">
              <a:solidFill>
                <a:schemeClr val="tx2"/>
              </a:solidFill>
              <a:latin typeface="Trebuchet MS" pitchFamily="-6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n-US" altLang="en-US" smtClean="0"/>
              <a:t>The Era of Trujillo (cont.)</a:t>
            </a:r>
          </a:p>
        </p:txBody>
      </p:sp>
      <p:sp>
        <p:nvSpPr>
          <p:cNvPr id="8195" name="Rectangle 3"/>
          <p:cNvSpPr>
            <a:spLocks noGrp="1" noChangeArrowheads="1"/>
          </p:cNvSpPr>
          <p:nvPr>
            <p:ph type="body" idx="1"/>
          </p:nvPr>
        </p:nvSpPr>
        <p:spPr/>
        <p:txBody>
          <a:bodyPr/>
          <a:lstStyle/>
          <a:p>
            <a:pPr eaLnBrk="1" hangingPunct="1">
              <a:lnSpc>
                <a:spcPct val="90000"/>
              </a:lnSpc>
            </a:pPr>
            <a:r>
              <a:rPr lang="en-US" altLang="en-US" sz="2400" smtClean="0"/>
              <a:t>Trujillo instilled fear in the citizens of his country and forced them to surrender to his wants and needs.</a:t>
            </a:r>
          </a:p>
          <a:p>
            <a:pPr eaLnBrk="1" hangingPunct="1">
              <a:lnSpc>
                <a:spcPct val="90000"/>
              </a:lnSpc>
            </a:pPr>
            <a:r>
              <a:rPr lang="en-US" altLang="en-US" sz="2400" smtClean="0"/>
              <a:t>Throughout his dictatorship he amassed a large personal fortune by stealing people’s land and taking control of a large portion of the businesses and factories in his country.  </a:t>
            </a:r>
          </a:p>
          <a:p>
            <a:pPr eaLnBrk="1" hangingPunct="1">
              <a:lnSpc>
                <a:spcPct val="90000"/>
              </a:lnSpc>
            </a:pPr>
            <a:r>
              <a:rPr lang="en-US" altLang="en-US" sz="2400" smtClean="0"/>
              <a:t>Trujillo, who’s mother was supposedly 50% Haitian, ordered the massacre of thousands of Haitians.  This was a result of his racist views against the mostly black Haitians.</a:t>
            </a:r>
            <a:endParaRPr lang="en-US" altLang="en-US" sz="2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667000" y="0"/>
            <a:ext cx="6477000" cy="838200"/>
          </a:xfrm>
        </p:spPr>
        <p:txBody>
          <a:bodyPr/>
          <a:lstStyle/>
          <a:p>
            <a:pPr algn="ctr" eaLnBrk="1" hangingPunct="1"/>
            <a:r>
              <a:rPr lang="en-US" altLang="en-US" sz="4000" smtClean="0"/>
              <a:t>The SIM and La Cuarenta</a:t>
            </a:r>
          </a:p>
        </p:txBody>
      </p:sp>
      <p:sp>
        <p:nvSpPr>
          <p:cNvPr id="9219" name="Rectangle 3"/>
          <p:cNvSpPr>
            <a:spLocks noGrp="1" noChangeArrowheads="1"/>
          </p:cNvSpPr>
          <p:nvPr>
            <p:ph type="body" idx="1"/>
          </p:nvPr>
        </p:nvSpPr>
        <p:spPr>
          <a:xfrm>
            <a:off x="3810000" y="914400"/>
            <a:ext cx="5334000" cy="5638800"/>
          </a:xfrm>
        </p:spPr>
        <p:txBody>
          <a:bodyPr/>
          <a:lstStyle/>
          <a:p>
            <a:pPr eaLnBrk="1" hangingPunct="1">
              <a:lnSpc>
                <a:spcPct val="80000"/>
              </a:lnSpc>
            </a:pPr>
            <a:r>
              <a:rPr lang="en-US" altLang="en-US" sz="2400" smtClean="0"/>
              <a:t>Under the rule of Trujillo, the citizens of the Dominican Republic learned to watch what they said about politics because they knew that someone was always listening.  </a:t>
            </a:r>
          </a:p>
          <a:p>
            <a:pPr eaLnBrk="1" hangingPunct="1">
              <a:lnSpc>
                <a:spcPct val="80000"/>
              </a:lnSpc>
            </a:pPr>
            <a:r>
              <a:rPr lang="en-US" altLang="en-US" sz="2400" smtClean="0"/>
              <a:t>If the SIM, “Servicio de Inteligencia Militar”, suspected a person of not agreeing with Trujillo, that person would be taken to a secret location such as “La Cuarenta” for “questioning”.</a:t>
            </a:r>
          </a:p>
          <a:p>
            <a:pPr eaLnBrk="1" hangingPunct="1">
              <a:lnSpc>
                <a:spcPct val="80000"/>
              </a:lnSpc>
            </a:pPr>
            <a:r>
              <a:rPr lang="en-US" altLang="en-US" sz="2400" smtClean="0"/>
              <a:t>These interrogations often included harsh tortures and threats to the person’s family.  </a:t>
            </a:r>
          </a:p>
          <a:p>
            <a:pPr eaLnBrk="1" hangingPunct="1">
              <a:lnSpc>
                <a:spcPct val="80000"/>
              </a:lnSpc>
            </a:pPr>
            <a:r>
              <a:rPr lang="en-US" altLang="en-US" sz="2400" smtClean="0"/>
              <a:t>Many people never returned home after being kidnapped by the SIM.</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043363"/>
            <a:ext cx="2514600" cy="281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85800"/>
            <a:ext cx="3886200"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Text Box 6"/>
          <p:cNvSpPr txBox="1">
            <a:spLocks noChangeArrowheads="1"/>
          </p:cNvSpPr>
          <p:nvPr/>
        </p:nvSpPr>
        <p:spPr bwMode="auto">
          <a:xfrm>
            <a:off x="152400" y="1981200"/>
            <a:ext cx="3505200" cy="4572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ＭＳ Ｐゴシック" pitchFamily="-64" charset="-128"/>
              </a:defRPr>
            </a:lvl1pPr>
            <a:lvl2pPr marL="742950" indent="-285750">
              <a:defRPr sz="2400">
                <a:solidFill>
                  <a:schemeClr val="tx1"/>
                </a:solidFill>
                <a:latin typeface="Arial" charset="0"/>
                <a:ea typeface="ＭＳ Ｐゴシック" pitchFamily="-64" charset="-128"/>
              </a:defRPr>
            </a:lvl2pPr>
            <a:lvl3pPr marL="1143000" indent="-228600">
              <a:defRPr sz="2400">
                <a:solidFill>
                  <a:schemeClr val="tx1"/>
                </a:solidFill>
                <a:latin typeface="Arial" charset="0"/>
                <a:ea typeface="ＭＳ Ｐゴシック" pitchFamily="-64" charset="-128"/>
              </a:defRPr>
            </a:lvl3pPr>
            <a:lvl4pPr marL="1600200" indent="-228600">
              <a:defRPr sz="2400">
                <a:solidFill>
                  <a:schemeClr val="tx1"/>
                </a:solidFill>
                <a:latin typeface="Arial" charset="0"/>
                <a:ea typeface="ＭＳ Ｐゴシック" pitchFamily="-64" charset="-128"/>
              </a:defRPr>
            </a:lvl4pPr>
            <a:lvl5pPr marL="2057400" indent="-228600">
              <a:defRPr sz="2400">
                <a:solidFill>
                  <a:schemeClr val="tx1"/>
                </a:solidFill>
                <a:latin typeface="Arial" charset="0"/>
                <a:ea typeface="ＭＳ Ｐゴシック" pitchFamily="-6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64" charset="-128"/>
              </a:defRPr>
            </a:lvl9pPr>
          </a:lstStyle>
          <a:p>
            <a:endParaRPr lang="en-US"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arton4566"/>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685800" y="762000"/>
            <a:ext cx="7772400" cy="51816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fontScheme name="Sphere">
      <a:majorFont>
        <a:latin typeface="Trebuchet MS"/>
        <a:ea typeface="ＭＳ Ｐゴシック"/>
        <a:cs typeface=""/>
      </a:majorFont>
      <a:minorFont>
        <a:latin typeface="Trebuchet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Sphe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2004:Templates:Presentations:Designs:Sphere</Template>
  <TotalTime>949</TotalTime>
  <Words>922</Words>
  <Application>Microsoft Office PowerPoint</Application>
  <PresentationFormat>On-screen Show (4:3)</PresentationFormat>
  <Paragraphs>59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Sphere</vt:lpstr>
      <vt:lpstr>Rafael Trujillo</vt:lpstr>
      <vt:lpstr>The Beginning of the End</vt:lpstr>
      <vt:lpstr>The “election” of El Jefe</vt:lpstr>
      <vt:lpstr>The Era of Trujillo</vt:lpstr>
      <vt:lpstr>Monumento a la Paz de Trujillo </vt:lpstr>
      <vt:lpstr>This was Trujillo’s idea of peace.</vt:lpstr>
      <vt:lpstr>The Era of Trujillo (cont.)</vt:lpstr>
      <vt:lpstr>The SIM and La Cuarenta</vt:lpstr>
      <vt:lpstr>PowerPoint Presentation</vt:lpstr>
      <vt:lpstr>Las hermanas Mirabal</vt:lpstr>
      <vt:lpstr>Las hermanas Mirabal (cont.)</vt:lpstr>
      <vt:lpstr>In memory of the murder of the Mirabal sisters, November 25 is now the official International Day for the Elimination of Violence Against Women.</vt:lpstr>
      <vt:lpstr>The end of a tyranny </vt:lpstr>
    </vt:vector>
  </TitlesOfParts>
  <Company>Office 2004 Test Drive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Rafael Trujillo</dc:title>
  <dc:creator>Office 2004 Test Drive User</dc:creator>
  <cp:lastModifiedBy>Helen Zumaeta</cp:lastModifiedBy>
  <cp:revision>13</cp:revision>
  <dcterms:created xsi:type="dcterms:W3CDTF">2008-07-15T03:23:20Z</dcterms:created>
  <dcterms:modified xsi:type="dcterms:W3CDTF">2014-02-14T21:23:04Z</dcterms:modified>
</cp:coreProperties>
</file>